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10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AC54-71CF-EA4E-8625-AED538433E45}" type="datetimeFigureOut">
              <a:rPr lang="en-US" smtClean="0"/>
              <a:t>7/2/2016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DCC1-4158-D741-B0EC-099D2D91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AC54-71CF-EA4E-8625-AED538433E45}" type="datetimeFigureOut">
              <a:rPr lang="en-US" smtClean="0"/>
              <a:t>7/2/2016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DCC1-4158-D741-B0EC-099D2D91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58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AC54-71CF-EA4E-8625-AED538433E45}" type="datetimeFigureOut">
              <a:rPr lang="en-US" smtClean="0"/>
              <a:t>7/2/2016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DCC1-4158-D741-B0EC-099D2D91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6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AC54-71CF-EA4E-8625-AED538433E45}" type="datetimeFigureOut">
              <a:rPr lang="en-US" smtClean="0"/>
              <a:t>7/2/2016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DCC1-4158-D741-B0EC-099D2D91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2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AC54-71CF-EA4E-8625-AED538433E45}" type="datetimeFigureOut">
              <a:rPr lang="en-US" smtClean="0"/>
              <a:t>7/2/2016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DCC1-4158-D741-B0EC-099D2D91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19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AC54-71CF-EA4E-8625-AED538433E45}" type="datetimeFigureOut">
              <a:rPr lang="en-US" smtClean="0"/>
              <a:t>7/2/2016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DCC1-4158-D741-B0EC-099D2D91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6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AC54-71CF-EA4E-8625-AED538433E45}" type="datetimeFigureOut">
              <a:rPr lang="en-US" smtClean="0"/>
              <a:t>7/2/2016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DCC1-4158-D741-B0EC-099D2D91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6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AC54-71CF-EA4E-8625-AED538433E45}" type="datetimeFigureOut">
              <a:rPr lang="en-US" smtClean="0"/>
              <a:t>7/2/2016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DCC1-4158-D741-B0EC-099D2D91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AC54-71CF-EA4E-8625-AED538433E45}" type="datetimeFigureOut">
              <a:rPr lang="en-US" smtClean="0"/>
              <a:t>7/2/2016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DCC1-4158-D741-B0EC-099D2D91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8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AC54-71CF-EA4E-8625-AED538433E45}" type="datetimeFigureOut">
              <a:rPr lang="en-US" smtClean="0"/>
              <a:t>7/2/2016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DCC1-4158-D741-B0EC-099D2D91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1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AC54-71CF-EA4E-8625-AED538433E45}" type="datetimeFigureOut">
              <a:rPr lang="en-US" smtClean="0"/>
              <a:t>7/2/2016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DCC1-4158-D741-B0EC-099D2D91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1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EAC54-71CF-EA4E-8625-AED538433E45}" type="datetimeFigureOut">
              <a:rPr lang="en-US" smtClean="0"/>
              <a:t>7/2/2016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EDCC1-4158-D741-B0EC-099D2D91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5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1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515" y="1804816"/>
            <a:ext cx="11585883" cy="5053184"/>
          </a:xfrm>
        </p:spPr>
      </p:pic>
    </p:spTree>
    <p:extLst>
      <p:ext uri="{BB962C8B-B14F-4D97-AF65-F5344CB8AC3E}">
        <p14:creationId xmlns:p14="http://schemas.microsoft.com/office/powerpoint/2010/main" val="29218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415" y="293077"/>
            <a:ext cx="8405447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4000" b="1" dirty="0" smtClean="0"/>
          </a:p>
          <a:p>
            <a:endParaRPr lang="en-AU" sz="4000" b="1" dirty="0"/>
          </a:p>
          <a:p>
            <a:r>
              <a:rPr lang="en-AU" sz="4000" b="1" dirty="0"/>
              <a:t>KEY VERSES for our Theme are…</a:t>
            </a:r>
          </a:p>
          <a:p>
            <a:endParaRPr lang="en-US" sz="3600" b="1" i="1" dirty="0" smtClean="0">
              <a:solidFill>
                <a:srgbClr val="0070C0"/>
              </a:solidFill>
            </a:endParaRPr>
          </a:p>
          <a:p>
            <a:r>
              <a:rPr lang="en-US" sz="3600" b="1" i="1" dirty="0" smtClean="0">
                <a:solidFill>
                  <a:srgbClr val="0070C0"/>
                </a:solidFill>
              </a:rPr>
              <a:t>Ephesians </a:t>
            </a:r>
            <a:r>
              <a:rPr lang="en-US" sz="3600" b="1" i="1" dirty="0">
                <a:solidFill>
                  <a:srgbClr val="0070C0"/>
                </a:solidFill>
              </a:rPr>
              <a:t>4:22 You were taught, with regard to your former way of life, to put off your old self, which is being corrupted by it’s deceitful desires; 23 to be made new in the attitude of your minds; 24 and to put on the new self, created to be like God in true righteousness and holiness</a:t>
            </a:r>
            <a:r>
              <a:rPr lang="en-US" sz="4000" i="1" dirty="0"/>
              <a:t>.</a:t>
            </a:r>
            <a:endParaRPr lang="en-AU" sz="4000" i="1" dirty="0"/>
          </a:p>
          <a:p>
            <a:endParaRPr lang="en-AU" sz="4000" b="1" dirty="0"/>
          </a:p>
        </p:txBody>
      </p:sp>
    </p:spTree>
    <p:extLst>
      <p:ext uri="{BB962C8B-B14F-4D97-AF65-F5344CB8AC3E}">
        <p14:creationId xmlns:p14="http://schemas.microsoft.com/office/powerpoint/2010/main" val="372110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861" y="2361749"/>
            <a:ext cx="83585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0070C0"/>
                </a:solidFill>
              </a:rPr>
              <a:t>Ephesians 1:1–2 (NIV) </a:t>
            </a:r>
            <a:r>
              <a:rPr lang="en-US" sz="4000" b="1" i="1" baseline="30000" dirty="0">
                <a:solidFill>
                  <a:srgbClr val="0070C0"/>
                </a:solidFill>
              </a:rPr>
              <a:t>1</a:t>
            </a:r>
            <a:r>
              <a:rPr lang="en-US" sz="4000" b="1" i="1" dirty="0">
                <a:solidFill>
                  <a:srgbClr val="0070C0"/>
                </a:solidFill>
              </a:rPr>
              <a:t>Paul, an apostle of Christ Jesus by the will of God, To God’s holy people in Ephesus, the faithful in Christ Jesus: </a:t>
            </a:r>
            <a:r>
              <a:rPr lang="en-US" sz="4000" b="1" i="1" baseline="30000" dirty="0">
                <a:solidFill>
                  <a:srgbClr val="0070C0"/>
                </a:solidFill>
              </a:rPr>
              <a:t>2</a:t>
            </a:r>
            <a:r>
              <a:rPr lang="en-US" sz="4000" b="1" i="1" dirty="0">
                <a:solidFill>
                  <a:srgbClr val="0070C0"/>
                </a:solidFill>
              </a:rPr>
              <a:t>Grace and peace to you from God our Father and the Lord Jesus Christ. </a:t>
            </a:r>
            <a:endParaRPr lang="en-AU" sz="4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7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184" y="1582615"/>
            <a:ext cx="84992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/>
              <a:t>Application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AU" sz="2800" dirty="0"/>
              <a:t>What are the implications </a:t>
            </a:r>
            <a:r>
              <a:rPr lang="en-AU" sz="2800" dirty="0" smtClean="0"/>
              <a:t>for you in </a:t>
            </a:r>
            <a:r>
              <a:rPr lang="en-AU" sz="2800" dirty="0"/>
              <a:t>living as a Holy one? (a saint!)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AU" sz="2800" dirty="0"/>
              <a:t>Can your life be described as ‘faithful’? </a:t>
            </a:r>
            <a:endParaRPr lang="en-AU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AU" sz="2800" dirty="0" smtClean="0"/>
              <a:t>What </a:t>
            </a:r>
            <a:r>
              <a:rPr lang="en-AU" sz="2800" dirty="0"/>
              <a:t>does it mean for </a:t>
            </a:r>
            <a:r>
              <a:rPr lang="en-AU" sz="2800" b="1" dirty="0"/>
              <a:t>‘you’</a:t>
            </a:r>
            <a:r>
              <a:rPr lang="en-AU" sz="2800" dirty="0"/>
              <a:t> personally to be in Christ?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AU" sz="2800" dirty="0"/>
              <a:t>Have you experienced and received God’s grace? </a:t>
            </a:r>
            <a:endParaRPr lang="en-AU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AU" sz="2800" dirty="0" smtClean="0"/>
              <a:t>Are </a:t>
            </a:r>
            <a:r>
              <a:rPr lang="en-AU" sz="2800" dirty="0"/>
              <a:t>you at peace with God? (Ephesians 2:14-22)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AU" sz="2800" dirty="0"/>
              <a:t>Are you enjoying and experiencing the peace of God</a:t>
            </a:r>
            <a:r>
              <a:rPr lang="en-AU" sz="2800" dirty="0" smtClean="0"/>
              <a:t>?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56908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0462"/>
            <a:ext cx="8229600" cy="3605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600" b="1" dirty="0" smtClean="0"/>
              <a:t>Let’s Pray</a:t>
            </a:r>
            <a:endParaRPr lang="en-AU" sz="3600" b="1" dirty="0"/>
          </a:p>
        </p:txBody>
      </p:sp>
    </p:spTree>
    <p:extLst>
      <p:ext uri="{BB962C8B-B14F-4D97-AF65-F5344CB8AC3E}">
        <p14:creationId xmlns:p14="http://schemas.microsoft.com/office/powerpoint/2010/main" val="143785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027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188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Griffiths</dc:creator>
  <cp:lastModifiedBy>John Bond</cp:lastModifiedBy>
  <cp:revision>6</cp:revision>
  <dcterms:created xsi:type="dcterms:W3CDTF">2016-06-30T08:44:04Z</dcterms:created>
  <dcterms:modified xsi:type="dcterms:W3CDTF">2016-07-02T14:33:43Z</dcterms:modified>
</cp:coreProperties>
</file>